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94" r:id="rId4"/>
    <p:sldId id="278" r:id="rId5"/>
    <p:sldId id="279" r:id="rId6"/>
    <p:sldId id="290" r:id="rId7"/>
    <p:sldId id="259" r:id="rId8"/>
    <p:sldId id="288" r:id="rId9"/>
    <p:sldId id="263" r:id="rId10"/>
    <p:sldId id="292" r:id="rId11"/>
    <p:sldId id="293" r:id="rId12"/>
    <p:sldId id="295" r:id="rId13"/>
    <p:sldId id="262" r:id="rId14"/>
  </p:sldIdLst>
  <p:sldSz cx="12192000" cy="6858000"/>
  <p:notesSz cx="6858000" cy="9144000"/>
  <p:embeddedFontLst>
    <p:embeddedFont>
      <p:font typeface="맑은 고딕" panose="020B0503020000020004" pitchFamily="34" charset="-127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Nanum Brush Script" panose="03060600000000000000" pitchFamily="66" charset="-127"/>
      <p:regular r:id="rId24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1BA2EC-C21E-5B44-B2E0-D4F2CFB380FC}" v="57" dt="2021-03-20T12:01:36.598"/>
    <p1510:client id="{CEAA8014-4BC0-F040-ADD0-46F1D0BC0523}" v="148" dt="2021-03-21T03:35:53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5"/>
    <p:restoredTop sz="94680"/>
  </p:normalViewPr>
  <p:slideViewPr>
    <p:cSldViewPr snapToGrid="0">
      <p:cViewPr varScale="1">
        <p:scale>
          <a:sx n="148" d="100"/>
          <a:sy n="148" d="100"/>
        </p:scale>
        <p:origin x="216" y="1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해선" userId="cd6a6928-8af1-4805-b174-9ae0dd06bbdd" providerId="ADAL" clId="{CEAA8014-4BC0-F040-ADD0-46F1D0BC0523}"/>
    <pc:docChg chg="undo custSel addSld delSld modSld sldOrd">
      <pc:chgData name="박해선" userId="cd6a6928-8af1-4805-b174-9ae0dd06bbdd" providerId="ADAL" clId="{CEAA8014-4BC0-F040-ADD0-46F1D0BC0523}" dt="2021-03-21T03:37:50.970" v="1065" actId="1076"/>
      <pc:docMkLst>
        <pc:docMk/>
      </pc:docMkLst>
      <pc:sldChg chg="modSp mod">
        <pc:chgData name="박해선" userId="cd6a6928-8af1-4805-b174-9ae0dd06bbdd" providerId="ADAL" clId="{CEAA8014-4BC0-F040-ADD0-46F1D0BC0523}" dt="2021-03-21T02:51:57.694" v="24" actId="27636"/>
        <pc:sldMkLst>
          <pc:docMk/>
          <pc:sldMk cId="776776092" sldId="256"/>
        </pc:sldMkLst>
        <pc:spChg chg="mod">
          <ac:chgData name="박해선" userId="cd6a6928-8af1-4805-b174-9ae0dd06bbdd" providerId="ADAL" clId="{CEAA8014-4BC0-F040-ADD0-46F1D0BC0523}" dt="2021-03-21T02:51:57.694" v="24" actId="27636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">
        <pc:chgData name="박해선" userId="cd6a6928-8af1-4805-b174-9ae0dd06bbdd" providerId="ADAL" clId="{CEAA8014-4BC0-F040-ADD0-46F1D0BC0523}" dt="2021-03-21T03:11:15.506" v="308" actId="1076"/>
        <pc:sldMkLst>
          <pc:docMk/>
          <pc:sldMk cId="2406228266" sldId="259"/>
        </pc:sldMkLst>
        <pc:spChg chg="mod">
          <ac:chgData name="박해선" userId="cd6a6928-8af1-4805-b174-9ae0dd06bbdd" providerId="ADAL" clId="{CEAA8014-4BC0-F040-ADD0-46F1D0BC0523}" dt="2021-03-21T03:08:39.409" v="294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박해선" userId="cd6a6928-8af1-4805-b174-9ae0dd06bbdd" providerId="ADAL" clId="{CEAA8014-4BC0-F040-ADD0-46F1D0BC0523}" dt="2021-03-21T03:08:23.742" v="286" actId="20577"/>
          <ac:spMkLst>
            <pc:docMk/>
            <pc:sldMk cId="2406228266" sldId="259"/>
            <ac:spMk id="6" creationId="{63C6D25C-DD41-C74C-87A4-A4AD7E519756}"/>
          </ac:spMkLst>
        </pc:spChg>
        <pc:picChg chg="add mod">
          <ac:chgData name="박해선" userId="cd6a6928-8af1-4805-b174-9ae0dd06bbdd" providerId="ADAL" clId="{CEAA8014-4BC0-F040-ADD0-46F1D0BC0523}" dt="2021-03-21T03:10:38.380" v="304" actId="1076"/>
          <ac:picMkLst>
            <pc:docMk/>
            <pc:sldMk cId="2406228266" sldId="259"/>
            <ac:picMk id="2" creationId="{8707F3C3-F926-2140-9641-2CB6734F936F}"/>
          </ac:picMkLst>
        </pc:picChg>
        <pc:picChg chg="del">
          <ac:chgData name="박해선" userId="cd6a6928-8af1-4805-b174-9ae0dd06bbdd" providerId="ADAL" clId="{CEAA8014-4BC0-F040-ADD0-46F1D0BC0523}" dt="2021-03-21T03:08:41.939" v="295" actId="478"/>
          <ac:picMkLst>
            <pc:docMk/>
            <pc:sldMk cId="2406228266" sldId="259"/>
            <ac:picMk id="3" creationId="{72188412-41A0-9D44-9DDC-31EE8895B2EE}"/>
          </ac:picMkLst>
        </pc:picChg>
        <pc:picChg chg="del">
          <ac:chgData name="박해선" userId="cd6a6928-8af1-4805-b174-9ae0dd06bbdd" providerId="ADAL" clId="{CEAA8014-4BC0-F040-ADD0-46F1D0BC0523}" dt="2021-03-21T03:08:43.087" v="296" actId="478"/>
          <ac:picMkLst>
            <pc:docMk/>
            <pc:sldMk cId="2406228266" sldId="259"/>
            <ac:picMk id="5" creationId="{671498AA-B19B-5847-941B-3788BE466700}"/>
          </ac:picMkLst>
        </pc:picChg>
        <pc:picChg chg="add mod">
          <ac:chgData name="박해선" userId="cd6a6928-8af1-4805-b174-9ae0dd06bbdd" providerId="ADAL" clId="{CEAA8014-4BC0-F040-ADD0-46F1D0BC0523}" dt="2021-03-21T03:11:15.506" v="308" actId="1076"/>
          <ac:picMkLst>
            <pc:docMk/>
            <pc:sldMk cId="2406228266" sldId="259"/>
            <ac:picMk id="3074" creationId="{C2A24D10-D157-3A49-9316-821065D54D3F}"/>
          </ac:picMkLst>
        </pc:picChg>
      </pc:sldChg>
      <pc:sldChg chg="addSp delSp modSp mod">
        <pc:chgData name="박해선" userId="cd6a6928-8af1-4805-b174-9ae0dd06bbdd" providerId="ADAL" clId="{CEAA8014-4BC0-F040-ADD0-46F1D0BC0523}" dt="2021-03-21T03:21:30.653" v="391" actId="1076"/>
        <pc:sldMkLst>
          <pc:docMk/>
          <pc:sldMk cId="1312468140" sldId="263"/>
        </pc:sldMkLst>
        <pc:spChg chg="mod">
          <ac:chgData name="박해선" userId="cd6a6928-8af1-4805-b174-9ae0dd06bbdd" providerId="ADAL" clId="{CEAA8014-4BC0-F040-ADD0-46F1D0BC0523}" dt="2021-03-21T03:20:17.322" v="380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박해선" userId="cd6a6928-8af1-4805-b174-9ae0dd06bbdd" providerId="ADAL" clId="{CEAA8014-4BC0-F040-ADD0-46F1D0BC0523}" dt="2021-03-21T03:20:23.396" v="384" actId="20577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박해선" userId="cd6a6928-8af1-4805-b174-9ae0dd06bbdd" providerId="ADAL" clId="{CEAA8014-4BC0-F040-ADD0-46F1D0BC0523}" dt="2021-03-21T03:20:19.747" v="382" actId="478"/>
          <ac:picMkLst>
            <pc:docMk/>
            <pc:sldMk cId="1312468140" sldId="263"/>
            <ac:picMk id="3" creationId="{43E0EFCB-94A4-F546-B4B2-C55785F8BAD6}"/>
          </ac:picMkLst>
        </pc:picChg>
        <pc:picChg chg="add mod">
          <ac:chgData name="박해선" userId="cd6a6928-8af1-4805-b174-9ae0dd06bbdd" providerId="ADAL" clId="{CEAA8014-4BC0-F040-ADD0-46F1D0BC0523}" dt="2021-03-21T03:21:09.479" v="388" actId="1076"/>
          <ac:picMkLst>
            <pc:docMk/>
            <pc:sldMk cId="1312468140" sldId="263"/>
            <ac:picMk id="4" creationId="{8D84CBD7-59AB-6C49-8B8F-9DA623F88467}"/>
          </ac:picMkLst>
        </pc:picChg>
        <pc:picChg chg="del">
          <ac:chgData name="박해선" userId="cd6a6928-8af1-4805-b174-9ae0dd06bbdd" providerId="ADAL" clId="{CEAA8014-4BC0-F040-ADD0-46F1D0BC0523}" dt="2021-03-21T03:20:19.186" v="381" actId="478"/>
          <ac:picMkLst>
            <pc:docMk/>
            <pc:sldMk cId="1312468140" sldId="263"/>
            <ac:picMk id="6" creationId="{98B042EF-8148-5242-8DB2-28AD49535B3F}"/>
          </ac:picMkLst>
        </pc:picChg>
        <pc:picChg chg="add mod">
          <ac:chgData name="박해선" userId="cd6a6928-8af1-4805-b174-9ae0dd06bbdd" providerId="ADAL" clId="{CEAA8014-4BC0-F040-ADD0-46F1D0BC0523}" dt="2021-03-21T03:21:30.653" v="391" actId="1076"/>
          <ac:picMkLst>
            <pc:docMk/>
            <pc:sldMk cId="1312468140" sldId="263"/>
            <ac:picMk id="4098" creationId="{ADADB7E2-22AB-C44F-8432-39A96B52149D}"/>
          </ac:picMkLst>
        </pc:picChg>
      </pc:sldChg>
      <pc:sldChg chg="addSp delSp modSp mod">
        <pc:chgData name="박해선" userId="cd6a6928-8af1-4805-b174-9ae0dd06bbdd" providerId="ADAL" clId="{CEAA8014-4BC0-F040-ADD0-46F1D0BC0523}" dt="2021-03-21T03:01:34.471" v="149" actId="1076"/>
        <pc:sldMkLst>
          <pc:docMk/>
          <pc:sldMk cId="115310551" sldId="278"/>
        </pc:sldMkLst>
        <pc:spChg chg="mod">
          <ac:chgData name="박해선" userId="cd6a6928-8af1-4805-b174-9ae0dd06bbdd" providerId="ADAL" clId="{CEAA8014-4BC0-F040-ADD0-46F1D0BC0523}" dt="2021-03-21T02:54:34.619" v="32" actId="20577"/>
          <ac:spMkLst>
            <pc:docMk/>
            <pc:sldMk cId="115310551" sldId="278"/>
            <ac:spMk id="6" creationId="{2BC1DC6C-7B73-EF4F-BBB2-34E71069643C}"/>
          </ac:spMkLst>
        </pc:spChg>
        <pc:spChg chg="del">
          <ac:chgData name="박해선" userId="cd6a6928-8af1-4805-b174-9ae0dd06bbdd" providerId="ADAL" clId="{CEAA8014-4BC0-F040-ADD0-46F1D0BC0523}" dt="2021-03-21T02:55:26.988" v="73" actId="478"/>
          <ac:spMkLst>
            <pc:docMk/>
            <pc:sldMk cId="115310551" sldId="278"/>
            <ac:spMk id="7" creationId="{B6EF286D-9346-9E4E-B6EA-7D6992803E70}"/>
          </ac:spMkLst>
        </pc:spChg>
        <pc:spChg chg="mod">
          <ac:chgData name="박해선" userId="cd6a6928-8af1-4805-b174-9ae0dd06bbdd" providerId="ADAL" clId="{CEAA8014-4BC0-F040-ADD0-46F1D0BC0523}" dt="2021-03-21T02:54:55.004" v="40" actId="20577"/>
          <ac:spMkLst>
            <pc:docMk/>
            <pc:sldMk cId="115310551" sldId="278"/>
            <ac:spMk id="12" creationId="{7609B8D8-3A28-1F43-97BC-A34E3802E1BF}"/>
          </ac:spMkLst>
        </pc:spChg>
        <pc:picChg chg="add mod modCrop">
          <ac:chgData name="박해선" userId="cd6a6928-8af1-4805-b174-9ae0dd06bbdd" providerId="ADAL" clId="{CEAA8014-4BC0-F040-ADD0-46F1D0BC0523}" dt="2021-03-21T02:58:24.717" v="112" actId="1076"/>
          <ac:picMkLst>
            <pc:docMk/>
            <pc:sldMk cId="115310551" sldId="278"/>
            <ac:picMk id="2" creationId="{A905AA59-E45E-C541-8684-D10789C3045F}"/>
          </ac:picMkLst>
        </pc:picChg>
        <pc:picChg chg="add mod">
          <ac:chgData name="박해선" userId="cd6a6928-8af1-4805-b174-9ae0dd06bbdd" providerId="ADAL" clId="{CEAA8014-4BC0-F040-ADD0-46F1D0BC0523}" dt="2021-03-21T03:01:34.471" v="149" actId="1076"/>
          <ac:picMkLst>
            <pc:docMk/>
            <pc:sldMk cId="115310551" sldId="278"/>
            <ac:picMk id="3" creationId="{8C51CB9C-3305-3A49-BEB5-6D11EA46F341}"/>
          </ac:picMkLst>
        </pc:picChg>
        <pc:picChg chg="del">
          <ac:chgData name="박해선" userId="cd6a6928-8af1-4805-b174-9ae0dd06bbdd" providerId="ADAL" clId="{CEAA8014-4BC0-F040-ADD0-46F1D0BC0523}" dt="2021-03-21T02:55:23.915" v="71" actId="478"/>
          <ac:picMkLst>
            <pc:docMk/>
            <pc:sldMk cId="115310551" sldId="278"/>
            <ac:picMk id="4" creationId="{B9DF7BAC-A73B-AF4E-9957-60C0FB94FE48}"/>
          </ac:picMkLst>
        </pc:picChg>
        <pc:picChg chg="del">
          <ac:chgData name="박해선" userId="cd6a6928-8af1-4805-b174-9ae0dd06bbdd" providerId="ADAL" clId="{CEAA8014-4BC0-F040-ADD0-46F1D0BC0523}" dt="2021-03-21T02:55:25.231" v="72" actId="478"/>
          <ac:picMkLst>
            <pc:docMk/>
            <pc:sldMk cId="115310551" sldId="278"/>
            <ac:picMk id="5" creationId="{A5C51A65-1194-9D48-BC3F-435DDE23FD91}"/>
          </ac:picMkLst>
        </pc:picChg>
        <pc:picChg chg="add mod modCrop">
          <ac:chgData name="박해선" userId="cd6a6928-8af1-4805-b174-9ae0dd06bbdd" providerId="ADAL" clId="{CEAA8014-4BC0-F040-ADD0-46F1D0BC0523}" dt="2021-03-21T03:00:44.683" v="147" actId="1037"/>
          <ac:picMkLst>
            <pc:docMk/>
            <pc:sldMk cId="115310551" sldId="278"/>
            <ac:picMk id="8" creationId="{CF72B736-2EC6-A44D-97AC-7D312F461C9F}"/>
          </ac:picMkLst>
        </pc:picChg>
        <pc:picChg chg="add mod modCrop">
          <ac:chgData name="박해선" userId="cd6a6928-8af1-4805-b174-9ae0dd06bbdd" providerId="ADAL" clId="{CEAA8014-4BC0-F040-ADD0-46F1D0BC0523}" dt="2021-03-21T02:59:06.969" v="123" actId="1037"/>
          <ac:picMkLst>
            <pc:docMk/>
            <pc:sldMk cId="115310551" sldId="278"/>
            <ac:picMk id="9" creationId="{E81793F7-525F-0C4A-8889-0BD418AAF46E}"/>
          </ac:picMkLst>
        </pc:picChg>
      </pc:sldChg>
      <pc:sldChg chg="addSp delSp modSp mod">
        <pc:chgData name="박해선" userId="cd6a6928-8af1-4805-b174-9ae0dd06bbdd" providerId="ADAL" clId="{CEAA8014-4BC0-F040-ADD0-46F1D0BC0523}" dt="2021-03-21T03:05:26.660" v="188" actId="1036"/>
        <pc:sldMkLst>
          <pc:docMk/>
          <pc:sldMk cId="2822711904" sldId="279"/>
        </pc:sldMkLst>
        <pc:spChg chg="mod">
          <ac:chgData name="박해선" userId="cd6a6928-8af1-4805-b174-9ae0dd06bbdd" providerId="ADAL" clId="{CEAA8014-4BC0-F040-ADD0-46F1D0BC0523}" dt="2021-03-21T03:01:42.206" v="165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박해선" userId="cd6a6928-8af1-4805-b174-9ae0dd06bbdd" providerId="ADAL" clId="{CEAA8014-4BC0-F040-ADD0-46F1D0BC0523}" dt="2021-03-21T03:01:52.067" v="171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박해선" userId="cd6a6928-8af1-4805-b174-9ae0dd06bbdd" providerId="ADAL" clId="{CEAA8014-4BC0-F040-ADD0-46F1D0BC0523}" dt="2021-03-21T03:04:45.859" v="174" actId="1076"/>
          <ac:picMkLst>
            <pc:docMk/>
            <pc:sldMk cId="2822711904" sldId="279"/>
            <ac:picMk id="2" creationId="{DA1CB091-0319-8644-BDDA-618BC353826E}"/>
          </ac:picMkLst>
        </pc:picChg>
        <pc:picChg chg="del">
          <ac:chgData name="박해선" userId="cd6a6928-8af1-4805-b174-9ae0dd06bbdd" providerId="ADAL" clId="{CEAA8014-4BC0-F040-ADD0-46F1D0BC0523}" dt="2021-03-21T03:01:46.158" v="167" actId="478"/>
          <ac:picMkLst>
            <pc:docMk/>
            <pc:sldMk cId="2822711904" sldId="279"/>
            <ac:picMk id="8" creationId="{26B9066A-B146-DE4E-B5FB-78E0EA297C5C}"/>
          </ac:picMkLst>
        </pc:picChg>
        <pc:picChg chg="add mod">
          <ac:chgData name="박해선" userId="cd6a6928-8af1-4805-b174-9ae0dd06bbdd" providerId="ADAL" clId="{CEAA8014-4BC0-F040-ADD0-46F1D0BC0523}" dt="2021-03-21T03:05:05.726" v="176" actId="1076"/>
          <ac:picMkLst>
            <pc:docMk/>
            <pc:sldMk cId="2822711904" sldId="279"/>
            <ac:picMk id="9" creationId="{E3C08A5B-B482-EF42-AE50-4AB6D969ABA8}"/>
          </ac:picMkLst>
        </pc:picChg>
        <pc:picChg chg="del">
          <ac:chgData name="박해선" userId="cd6a6928-8af1-4805-b174-9ae0dd06bbdd" providerId="ADAL" clId="{CEAA8014-4BC0-F040-ADD0-46F1D0BC0523}" dt="2021-03-21T03:01:45.281" v="166" actId="478"/>
          <ac:picMkLst>
            <pc:docMk/>
            <pc:sldMk cId="2822711904" sldId="279"/>
            <ac:picMk id="10" creationId="{46292CA4-E466-534C-993E-83A84AAA15E1}"/>
          </ac:picMkLst>
        </pc:picChg>
        <pc:picChg chg="add mod">
          <ac:chgData name="박해선" userId="cd6a6928-8af1-4805-b174-9ae0dd06bbdd" providerId="ADAL" clId="{CEAA8014-4BC0-F040-ADD0-46F1D0BC0523}" dt="2021-03-21T03:05:26.660" v="188" actId="1036"/>
          <ac:picMkLst>
            <pc:docMk/>
            <pc:sldMk cId="2822711904" sldId="279"/>
            <ac:picMk id="1026" creationId="{D9D97924-EAC9-D144-B51C-4BC418D415D9}"/>
          </ac:picMkLst>
        </pc:picChg>
      </pc:sldChg>
      <pc:sldChg chg="addSp delSp modSp mod">
        <pc:chgData name="박해선" userId="cd6a6928-8af1-4805-b174-9ae0dd06bbdd" providerId="ADAL" clId="{CEAA8014-4BC0-F040-ADD0-46F1D0BC0523}" dt="2021-03-21T03:12:28.777" v="361"/>
        <pc:sldMkLst>
          <pc:docMk/>
          <pc:sldMk cId="1392985629" sldId="288"/>
        </pc:sldMkLst>
        <pc:spChg chg="mod">
          <ac:chgData name="박해선" userId="cd6a6928-8af1-4805-b174-9ae0dd06bbdd" providerId="ADAL" clId="{CEAA8014-4BC0-F040-ADD0-46F1D0BC0523}" dt="2021-03-21T03:11:36.521" v="343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박해선" userId="cd6a6928-8af1-4805-b174-9ae0dd06bbdd" providerId="ADAL" clId="{CEAA8014-4BC0-F040-ADD0-46F1D0BC0523}" dt="2021-03-21T03:11:43.394" v="348" actId="20577"/>
          <ac:spMkLst>
            <pc:docMk/>
            <pc:sldMk cId="1392985629" sldId="288"/>
            <ac:spMk id="5" creationId="{E10A5913-3104-8E43-AB47-84A871BCD773}"/>
          </ac:spMkLst>
        </pc:spChg>
        <pc:spChg chg="add del mod">
          <ac:chgData name="박해선" userId="cd6a6928-8af1-4805-b174-9ae0dd06bbdd" providerId="ADAL" clId="{CEAA8014-4BC0-F040-ADD0-46F1D0BC0523}" dt="2021-03-21T03:12:28.777" v="361"/>
          <ac:spMkLst>
            <pc:docMk/>
            <pc:sldMk cId="1392985629" sldId="288"/>
            <ac:spMk id="6" creationId="{8F3CA4BA-C067-4242-9528-7F74ED02485F}"/>
          </ac:spMkLst>
        </pc:spChg>
        <pc:picChg chg="del">
          <ac:chgData name="박해선" userId="cd6a6928-8af1-4805-b174-9ae0dd06bbdd" providerId="ADAL" clId="{CEAA8014-4BC0-F040-ADD0-46F1D0BC0523}" dt="2021-03-21T03:11:39.128" v="344" actId="478"/>
          <ac:picMkLst>
            <pc:docMk/>
            <pc:sldMk cId="1392985629" sldId="288"/>
            <ac:picMk id="3" creationId="{4D698716-B53D-4D4B-971B-200709864D44}"/>
          </ac:picMkLst>
        </pc:picChg>
        <pc:picChg chg="add mod">
          <ac:chgData name="박해선" userId="cd6a6928-8af1-4805-b174-9ae0dd06bbdd" providerId="ADAL" clId="{CEAA8014-4BC0-F040-ADD0-46F1D0BC0523}" dt="2021-03-21T03:12:27.146" v="359" actId="1076"/>
          <ac:picMkLst>
            <pc:docMk/>
            <pc:sldMk cId="1392985629" sldId="288"/>
            <ac:picMk id="4" creationId="{A61EF68D-5DDB-F747-A1E5-FB17684CDFCB}"/>
          </ac:picMkLst>
        </pc:picChg>
        <pc:picChg chg="add mod">
          <ac:chgData name="박해선" userId="cd6a6928-8af1-4805-b174-9ae0dd06bbdd" providerId="ADAL" clId="{CEAA8014-4BC0-F040-ADD0-46F1D0BC0523}" dt="2021-03-21T03:12:18.539" v="357" actId="1076"/>
          <ac:picMkLst>
            <pc:docMk/>
            <pc:sldMk cId="1392985629" sldId="288"/>
            <ac:picMk id="7" creationId="{278BB47D-58CB-364F-8F74-705B8B71AC62}"/>
          </ac:picMkLst>
        </pc:picChg>
      </pc:sldChg>
      <pc:sldChg chg="addSp delSp modSp mod">
        <pc:chgData name="박해선" userId="cd6a6928-8af1-4805-b174-9ae0dd06bbdd" providerId="ADAL" clId="{CEAA8014-4BC0-F040-ADD0-46F1D0BC0523}" dt="2021-03-21T03:07:41.856" v="255" actId="1076"/>
        <pc:sldMkLst>
          <pc:docMk/>
          <pc:sldMk cId="606487009" sldId="290"/>
        </pc:sldMkLst>
        <pc:spChg chg="mod">
          <ac:chgData name="박해선" userId="cd6a6928-8af1-4805-b174-9ae0dd06bbdd" providerId="ADAL" clId="{CEAA8014-4BC0-F040-ADD0-46F1D0BC0523}" dt="2021-03-21T03:05:46.248" v="222" actId="20577"/>
          <ac:spMkLst>
            <pc:docMk/>
            <pc:sldMk cId="606487009" sldId="290"/>
            <ac:spMk id="6" creationId="{2BC1DC6C-7B73-EF4F-BBB2-34E71069643C}"/>
          </ac:spMkLst>
        </pc:spChg>
        <pc:spChg chg="mod">
          <ac:chgData name="박해선" userId="cd6a6928-8af1-4805-b174-9ae0dd06bbdd" providerId="ADAL" clId="{CEAA8014-4BC0-F040-ADD0-46F1D0BC0523}" dt="2021-03-21T03:05:53.629" v="228" actId="20577"/>
          <ac:spMkLst>
            <pc:docMk/>
            <pc:sldMk cId="606487009" sldId="290"/>
            <ac:spMk id="7" creationId="{E204C29B-8044-A94E-9F0A-5A6288640794}"/>
          </ac:spMkLst>
        </pc:spChg>
        <pc:picChg chg="add mod">
          <ac:chgData name="박해선" userId="cd6a6928-8af1-4805-b174-9ae0dd06bbdd" providerId="ADAL" clId="{CEAA8014-4BC0-F040-ADD0-46F1D0BC0523}" dt="2021-03-21T03:07:30.257" v="252" actId="1076"/>
          <ac:picMkLst>
            <pc:docMk/>
            <pc:sldMk cId="606487009" sldId="290"/>
            <ac:picMk id="2" creationId="{F07B7E9E-5805-EA4A-9067-3F99E97FB3CA}"/>
          </ac:picMkLst>
        </pc:picChg>
        <pc:picChg chg="del">
          <ac:chgData name="박해선" userId="cd6a6928-8af1-4805-b174-9ae0dd06bbdd" providerId="ADAL" clId="{CEAA8014-4BC0-F040-ADD0-46F1D0BC0523}" dt="2021-03-21T03:05:48.464" v="223" actId="478"/>
          <ac:picMkLst>
            <pc:docMk/>
            <pc:sldMk cId="606487009" sldId="290"/>
            <ac:picMk id="4" creationId="{F8546A2F-8864-744B-B3B5-3897C8169AD3}"/>
          </ac:picMkLst>
        </pc:picChg>
        <pc:picChg chg="add mod">
          <ac:chgData name="박해선" userId="cd6a6928-8af1-4805-b174-9ae0dd06bbdd" providerId="ADAL" clId="{CEAA8014-4BC0-F040-ADD0-46F1D0BC0523}" dt="2021-03-21T03:07:41.856" v="255" actId="1076"/>
          <ac:picMkLst>
            <pc:docMk/>
            <pc:sldMk cId="606487009" sldId="290"/>
            <ac:picMk id="8" creationId="{53538B51-57DF-F04A-9973-962F63AEE26E}"/>
          </ac:picMkLst>
        </pc:picChg>
        <pc:picChg chg="del">
          <ac:chgData name="박해선" userId="cd6a6928-8af1-4805-b174-9ae0dd06bbdd" providerId="ADAL" clId="{CEAA8014-4BC0-F040-ADD0-46F1D0BC0523}" dt="2021-03-21T03:05:49.396" v="224" actId="478"/>
          <ac:picMkLst>
            <pc:docMk/>
            <pc:sldMk cId="606487009" sldId="290"/>
            <ac:picMk id="1026" creationId="{88C0D0E5-51EB-9B41-B86A-D9CE204D6B9E}"/>
          </ac:picMkLst>
        </pc:picChg>
        <pc:picChg chg="add mod">
          <ac:chgData name="박해선" userId="cd6a6928-8af1-4805-b174-9ae0dd06bbdd" providerId="ADAL" clId="{CEAA8014-4BC0-F040-ADD0-46F1D0BC0523}" dt="2021-03-21T03:07:41.856" v="255" actId="1076"/>
          <ac:picMkLst>
            <pc:docMk/>
            <pc:sldMk cId="606487009" sldId="290"/>
            <ac:picMk id="2050" creationId="{F53A5FC3-958C-E746-9F36-861D6EFFFA77}"/>
          </ac:picMkLst>
        </pc:picChg>
      </pc:sldChg>
      <pc:sldChg chg="del">
        <pc:chgData name="박해선" userId="cd6a6928-8af1-4805-b174-9ae0dd06bbdd" providerId="ADAL" clId="{CEAA8014-4BC0-F040-ADD0-46F1D0BC0523}" dt="2021-03-21T03:22:21.186" v="392" actId="2696"/>
        <pc:sldMkLst>
          <pc:docMk/>
          <pc:sldMk cId="1254216704" sldId="291"/>
        </pc:sldMkLst>
      </pc:sldChg>
      <pc:sldChg chg="addSp delSp modSp mod">
        <pc:chgData name="박해선" userId="cd6a6928-8af1-4805-b174-9ae0dd06bbdd" providerId="ADAL" clId="{CEAA8014-4BC0-F040-ADD0-46F1D0BC0523}" dt="2021-03-21T03:23:41.074" v="418" actId="1076"/>
        <pc:sldMkLst>
          <pc:docMk/>
          <pc:sldMk cId="1605241372" sldId="292"/>
        </pc:sldMkLst>
        <pc:spChg chg="mod">
          <ac:chgData name="박해선" userId="cd6a6928-8af1-4805-b174-9ae0dd06bbdd" providerId="ADAL" clId="{CEAA8014-4BC0-F040-ADD0-46F1D0BC0523}" dt="2021-03-21T03:22:35.142" v="406" actId="20577"/>
          <ac:spMkLst>
            <pc:docMk/>
            <pc:sldMk cId="1605241372" sldId="292"/>
            <ac:spMk id="2" creationId="{5014C6DD-C7B3-4345-946A-F7D727BA80FA}"/>
          </ac:spMkLst>
        </pc:spChg>
        <pc:spChg chg="del">
          <ac:chgData name="박해선" userId="cd6a6928-8af1-4805-b174-9ae0dd06bbdd" providerId="ADAL" clId="{CEAA8014-4BC0-F040-ADD0-46F1D0BC0523}" dt="2021-03-21T03:22:24.935" v="395" actId="478"/>
          <ac:spMkLst>
            <pc:docMk/>
            <pc:sldMk cId="1605241372" sldId="292"/>
            <ac:spMk id="5" creationId="{E10A5913-3104-8E43-AB47-84A871BCD773}"/>
          </ac:spMkLst>
        </pc:spChg>
        <pc:picChg chg="del">
          <ac:chgData name="박해선" userId="cd6a6928-8af1-4805-b174-9ae0dd06bbdd" providerId="ADAL" clId="{CEAA8014-4BC0-F040-ADD0-46F1D0BC0523}" dt="2021-03-21T03:22:22.964" v="393" actId="478"/>
          <ac:picMkLst>
            <pc:docMk/>
            <pc:sldMk cId="1605241372" sldId="292"/>
            <ac:picMk id="3" creationId="{24539B5B-B9BB-474F-97DB-EF32A914543A}"/>
          </ac:picMkLst>
        </pc:picChg>
        <pc:picChg chg="add mod">
          <ac:chgData name="박해선" userId="cd6a6928-8af1-4805-b174-9ae0dd06bbdd" providerId="ADAL" clId="{CEAA8014-4BC0-F040-ADD0-46F1D0BC0523}" dt="2021-03-21T03:23:41.074" v="418" actId="1076"/>
          <ac:picMkLst>
            <pc:docMk/>
            <pc:sldMk cId="1605241372" sldId="292"/>
            <ac:picMk id="4" creationId="{9CC9BCD0-A9FC-9642-8AD3-099D163FD06F}"/>
          </ac:picMkLst>
        </pc:picChg>
        <pc:picChg chg="add del mod">
          <ac:chgData name="박해선" userId="cd6a6928-8af1-4805-b174-9ae0dd06bbdd" providerId="ADAL" clId="{CEAA8014-4BC0-F040-ADD0-46F1D0BC0523}" dt="2021-03-21T03:23:23.285" v="411" actId="478"/>
          <ac:picMkLst>
            <pc:docMk/>
            <pc:sldMk cId="1605241372" sldId="292"/>
            <ac:picMk id="6" creationId="{7D2A010E-0D1B-2949-B8F3-5B2B35F03B9F}"/>
          </ac:picMkLst>
        </pc:picChg>
        <pc:picChg chg="del">
          <ac:chgData name="박해선" userId="cd6a6928-8af1-4805-b174-9ae0dd06bbdd" providerId="ADAL" clId="{CEAA8014-4BC0-F040-ADD0-46F1D0BC0523}" dt="2021-03-21T03:22:23.743" v="394" actId="478"/>
          <ac:picMkLst>
            <pc:docMk/>
            <pc:sldMk cId="1605241372" sldId="292"/>
            <ac:picMk id="2050" creationId="{FAB714A5-BF1A-C349-93ED-156A80026740}"/>
          </ac:picMkLst>
        </pc:picChg>
      </pc:sldChg>
      <pc:sldChg chg="addSp delSp modSp mod">
        <pc:chgData name="박해선" userId="cd6a6928-8af1-4805-b174-9ae0dd06bbdd" providerId="ADAL" clId="{CEAA8014-4BC0-F040-ADD0-46F1D0BC0523}" dt="2021-03-21T03:32:11.421" v="761" actId="1038"/>
        <pc:sldMkLst>
          <pc:docMk/>
          <pc:sldMk cId="2362884134" sldId="293"/>
        </pc:sldMkLst>
        <pc:spChg chg="mod">
          <ac:chgData name="박해선" userId="cd6a6928-8af1-4805-b174-9ae0dd06bbdd" providerId="ADAL" clId="{CEAA8014-4BC0-F040-ADD0-46F1D0BC0523}" dt="2021-03-21T03:24:07.457" v="469" actId="20577"/>
          <ac:spMkLst>
            <pc:docMk/>
            <pc:sldMk cId="2362884134" sldId="293"/>
            <ac:spMk id="2" creationId="{5014C6DD-C7B3-4345-946A-F7D727BA80FA}"/>
          </ac:spMkLst>
        </pc:spChg>
        <pc:spChg chg="del">
          <ac:chgData name="박해선" userId="cd6a6928-8af1-4805-b174-9ae0dd06bbdd" providerId="ADAL" clId="{CEAA8014-4BC0-F040-ADD0-46F1D0BC0523}" dt="2021-03-21T03:24:11.496" v="472" actId="478"/>
          <ac:spMkLst>
            <pc:docMk/>
            <pc:sldMk cId="2362884134" sldId="293"/>
            <ac:spMk id="5" creationId="{E10A5913-3104-8E43-AB47-84A871BCD773}"/>
          </ac:spMkLst>
        </pc:spChg>
        <pc:spChg chg="add mod">
          <ac:chgData name="박해선" userId="cd6a6928-8af1-4805-b174-9ae0dd06bbdd" providerId="ADAL" clId="{CEAA8014-4BC0-F040-ADD0-46F1D0BC0523}" dt="2021-03-21T03:28:48.057" v="654" actId="1076"/>
          <ac:spMkLst>
            <pc:docMk/>
            <pc:sldMk cId="2362884134" sldId="293"/>
            <ac:spMk id="8" creationId="{0A495784-945C-A24E-85E1-F0DA7C79E060}"/>
          </ac:spMkLst>
        </pc:spChg>
        <pc:spChg chg="add mod">
          <ac:chgData name="박해선" userId="cd6a6928-8af1-4805-b174-9ae0dd06bbdd" providerId="ADAL" clId="{CEAA8014-4BC0-F040-ADD0-46F1D0BC0523}" dt="2021-03-21T03:32:07.015" v="754" actId="1037"/>
          <ac:spMkLst>
            <pc:docMk/>
            <pc:sldMk cId="2362884134" sldId="293"/>
            <ac:spMk id="10" creationId="{42AD28D5-4237-8649-9E78-9E0283E6BDBD}"/>
          </ac:spMkLst>
        </pc:spChg>
        <pc:spChg chg="add mod">
          <ac:chgData name="박해선" userId="cd6a6928-8af1-4805-b174-9ae0dd06bbdd" providerId="ADAL" clId="{CEAA8014-4BC0-F040-ADD0-46F1D0BC0523}" dt="2021-03-21T03:29:44.949" v="666" actId="1076"/>
          <ac:spMkLst>
            <pc:docMk/>
            <pc:sldMk cId="2362884134" sldId="293"/>
            <ac:spMk id="11" creationId="{FDCAF6E5-51B6-A048-AE3C-D256A7B207F9}"/>
          </ac:spMkLst>
        </pc:spChg>
        <pc:spChg chg="add mod">
          <ac:chgData name="박해선" userId="cd6a6928-8af1-4805-b174-9ae0dd06bbdd" providerId="ADAL" clId="{CEAA8014-4BC0-F040-ADD0-46F1D0BC0523}" dt="2021-03-21T03:32:11.421" v="761" actId="1038"/>
          <ac:spMkLst>
            <pc:docMk/>
            <pc:sldMk cId="2362884134" sldId="293"/>
            <ac:spMk id="12" creationId="{DF74DDD3-DD25-994E-B430-AEA3AFB53F71}"/>
          </ac:spMkLst>
        </pc:spChg>
        <pc:spChg chg="add mod">
          <ac:chgData name="박해선" userId="cd6a6928-8af1-4805-b174-9ae0dd06bbdd" providerId="ADAL" clId="{CEAA8014-4BC0-F040-ADD0-46F1D0BC0523}" dt="2021-03-21T03:27:00.371" v="627" actId="1076"/>
          <ac:spMkLst>
            <pc:docMk/>
            <pc:sldMk cId="2362884134" sldId="293"/>
            <ac:spMk id="13" creationId="{B27DC8A2-053A-4946-BE59-745EDE2E2617}"/>
          </ac:spMkLst>
        </pc:spChg>
        <pc:spChg chg="add del mod">
          <ac:chgData name="박해선" userId="cd6a6928-8af1-4805-b174-9ae0dd06bbdd" providerId="ADAL" clId="{CEAA8014-4BC0-F040-ADD0-46F1D0BC0523}" dt="2021-03-21T03:27:13.514" v="630"/>
          <ac:spMkLst>
            <pc:docMk/>
            <pc:sldMk cId="2362884134" sldId="293"/>
            <ac:spMk id="14" creationId="{3670A967-96A3-394F-8DBF-0176084CC87E}"/>
          </ac:spMkLst>
        </pc:spChg>
        <pc:spChg chg="add del mod">
          <ac:chgData name="박해선" userId="cd6a6928-8af1-4805-b174-9ae0dd06bbdd" providerId="ADAL" clId="{CEAA8014-4BC0-F040-ADD0-46F1D0BC0523}" dt="2021-03-21T03:27:31.855" v="632"/>
          <ac:spMkLst>
            <pc:docMk/>
            <pc:sldMk cId="2362884134" sldId="293"/>
            <ac:spMk id="15" creationId="{47FF71AE-A9F2-0E4A-83D0-814AEF946A1B}"/>
          </ac:spMkLst>
        </pc:spChg>
        <pc:picChg chg="del">
          <ac:chgData name="박해선" userId="cd6a6928-8af1-4805-b174-9ae0dd06bbdd" providerId="ADAL" clId="{CEAA8014-4BC0-F040-ADD0-46F1D0BC0523}" dt="2021-03-21T03:24:10.188" v="471" actId="478"/>
          <ac:picMkLst>
            <pc:docMk/>
            <pc:sldMk cId="2362884134" sldId="293"/>
            <ac:picMk id="3" creationId="{8E260BCA-FF63-0149-8CA7-F2BB484D0895}"/>
          </ac:picMkLst>
        </pc:picChg>
        <pc:picChg chg="del">
          <ac:chgData name="박해선" userId="cd6a6928-8af1-4805-b174-9ae0dd06bbdd" providerId="ADAL" clId="{CEAA8014-4BC0-F040-ADD0-46F1D0BC0523}" dt="2021-03-21T03:24:09.390" v="470" actId="478"/>
          <ac:picMkLst>
            <pc:docMk/>
            <pc:sldMk cId="2362884134" sldId="293"/>
            <ac:picMk id="4" creationId="{672E42DA-7AE4-7348-A52B-90C30F32397C}"/>
          </ac:picMkLst>
        </pc:picChg>
        <pc:picChg chg="add mod">
          <ac:chgData name="박해선" userId="cd6a6928-8af1-4805-b174-9ae0dd06bbdd" providerId="ADAL" clId="{CEAA8014-4BC0-F040-ADD0-46F1D0BC0523}" dt="2021-03-21T03:28:48.057" v="654" actId="1076"/>
          <ac:picMkLst>
            <pc:docMk/>
            <pc:sldMk cId="2362884134" sldId="293"/>
            <ac:picMk id="7" creationId="{FB355849-4387-4541-A603-C1CC926A3DF8}"/>
          </ac:picMkLst>
        </pc:picChg>
        <pc:picChg chg="add mod">
          <ac:chgData name="박해선" userId="cd6a6928-8af1-4805-b174-9ae0dd06bbdd" providerId="ADAL" clId="{CEAA8014-4BC0-F040-ADD0-46F1D0BC0523}" dt="2021-03-21T03:28:19.426" v="649" actId="1076"/>
          <ac:picMkLst>
            <pc:docMk/>
            <pc:sldMk cId="2362884134" sldId="293"/>
            <ac:picMk id="9" creationId="{0BBCFD40-2729-404D-AEBE-C32FA7E366A9}"/>
          </ac:picMkLst>
        </pc:picChg>
        <pc:picChg chg="add mod">
          <ac:chgData name="박해선" userId="cd6a6928-8af1-4805-b174-9ae0dd06bbdd" providerId="ADAL" clId="{CEAA8014-4BC0-F040-ADD0-46F1D0BC0523}" dt="2021-03-21T03:28:41.576" v="653" actId="1076"/>
          <ac:picMkLst>
            <pc:docMk/>
            <pc:sldMk cId="2362884134" sldId="293"/>
            <ac:picMk id="16" creationId="{2441E68A-8778-AC49-ADEA-2B94725C8AC2}"/>
          </ac:picMkLst>
        </pc:picChg>
        <pc:picChg chg="add mod">
          <ac:chgData name="박해선" userId="cd6a6928-8af1-4805-b174-9ae0dd06bbdd" providerId="ADAL" clId="{CEAA8014-4BC0-F040-ADD0-46F1D0BC0523}" dt="2021-03-21T03:29:44.949" v="666" actId="1076"/>
          <ac:picMkLst>
            <pc:docMk/>
            <pc:sldMk cId="2362884134" sldId="293"/>
            <ac:picMk id="17" creationId="{EC9F3C6A-AD8F-3942-ADE4-3BABC310322E}"/>
          </ac:picMkLst>
        </pc:picChg>
        <pc:picChg chg="add mod">
          <ac:chgData name="박해선" userId="cd6a6928-8af1-4805-b174-9ae0dd06bbdd" providerId="ADAL" clId="{CEAA8014-4BC0-F040-ADD0-46F1D0BC0523}" dt="2021-03-21T03:32:07.015" v="754" actId="1037"/>
          <ac:picMkLst>
            <pc:docMk/>
            <pc:sldMk cId="2362884134" sldId="293"/>
            <ac:picMk id="18" creationId="{0D2BD325-0866-064F-8A59-77489CEFF37C}"/>
          </ac:picMkLst>
        </pc:picChg>
        <pc:picChg chg="add del mod">
          <ac:chgData name="박해선" userId="cd6a6928-8af1-4805-b174-9ae0dd06bbdd" providerId="ADAL" clId="{CEAA8014-4BC0-F040-ADD0-46F1D0BC0523}" dt="2021-03-21T03:30:06.490" v="670" actId="478"/>
          <ac:picMkLst>
            <pc:docMk/>
            <pc:sldMk cId="2362884134" sldId="293"/>
            <ac:picMk id="19" creationId="{CF767023-F482-ED48-A177-E6BDCD3DF7ED}"/>
          </ac:picMkLst>
        </pc:picChg>
        <pc:picChg chg="add del">
          <ac:chgData name="박해선" userId="cd6a6928-8af1-4805-b174-9ae0dd06bbdd" providerId="ADAL" clId="{CEAA8014-4BC0-F040-ADD0-46F1D0BC0523}" dt="2021-03-21T03:30:16.445" v="672" actId="478"/>
          <ac:picMkLst>
            <pc:docMk/>
            <pc:sldMk cId="2362884134" sldId="293"/>
            <ac:picMk id="20" creationId="{3FFB0B95-4896-C445-BDE0-DC416149F381}"/>
          </ac:picMkLst>
        </pc:picChg>
        <pc:picChg chg="add mod">
          <ac:chgData name="박해선" userId="cd6a6928-8af1-4805-b174-9ae0dd06bbdd" providerId="ADAL" clId="{CEAA8014-4BC0-F040-ADD0-46F1D0BC0523}" dt="2021-03-21T03:32:11.421" v="761" actId="1038"/>
          <ac:picMkLst>
            <pc:docMk/>
            <pc:sldMk cId="2362884134" sldId="293"/>
            <ac:picMk id="21" creationId="{112E9278-0C2C-784C-9AD1-FC8BBEF64A1B}"/>
          </ac:picMkLst>
        </pc:picChg>
        <pc:picChg chg="add mod">
          <ac:chgData name="박해선" userId="cd6a6928-8af1-4805-b174-9ae0dd06bbdd" providerId="ADAL" clId="{CEAA8014-4BC0-F040-ADD0-46F1D0BC0523}" dt="2021-03-21T03:32:11.421" v="761" actId="1038"/>
          <ac:picMkLst>
            <pc:docMk/>
            <pc:sldMk cId="2362884134" sldId="293"/>
            <ac:picMk id="22" creationId="{CCE5B32F-AFF9-DB43-AFF9-94A4812343DF}"/>
          </ac:picMkLst>
        </pc:picChg>
        <pc:picChg chg="add mod">
          <ac:chgData name="박해선" userId="cd6a6928-8af1-4805-b174-9ae0dd06bbdd" providerId="ADAL" clId="{CEAA8014-4BC0-F040-ADD0-46F1D0BC0523}" dt="2021-03-21T03:31:32.377" v="716" actId="1037"/>
          <ac:picMkLst>
            <pc:docMk/>
            <pc:sldMk cId="2362884134" sldId="293"/>
            <ac:picMk id="5122" creationId="{1BA3B00B-204E-584D-B24C-3C08FC20C1A2}"/>
          </ac:picMkLst>
        </pc:picChg>
        <pc:picChg chg="add mod">
          <ac:chgData name="박해선" userId="cd6a6928-8af1-4805-b174-9ae0dd06bbdd" providerId="ADAL" clId="{CEAA8014-4BC0-F040-ADD0-46F1D0BC0523}" dt="2021-03-21T03:32:07.015" v="754" actId="1037"/>
          <ac:picMkLst>
            <pc:docMk/>
            <pc:sldMk cId="2362884134" sldId="293"/>
            <ac:picMk id="5124" creationId="{ADA42D84-B2C4-FB47-B9C1-EE13EADB48F1}"/>
          </ac:picMkLst>
        </pc:picChg>
      </pc:sldChg>
      <pc:sldChg chg="delSp modSp add mod ord">
        <pc:chgData name="박해선" userId="cd6a6928-8af1-4805-b174-9ae0dd06bbdd" providerId="ADAL" clId="{CEAA8014-4BC0-F040-ADD0-46F1D0BC0523}" dt="2021-03-21T02:55:21.062" v="70" actId="20578"/>
        <pc:sldMkLst>
          <pc:docMk/>
          <pc:sldMk cId="3654601406" sldId="294"/>
        </pc:sldMkLst>
        <pc:spChg chg="mod">
          <ac:chgData name="박해선" userId="cd6a6928-8af1-4805-b174-9ae0dd06bbdd" providerId="ADAL" clId="{CEAA8014-4BC0-F040-ADD0-46F1D0BC0523}" dt="2021-03-21T02:55:10.688" v="65" actId="20577"/>
          <ac:spMkLst>
            <pc:docMk/>
            <pc:sldMk cId="3654601406" sldId="294"/>
            <ac:spMk id="6" creationId="{2BC1DC6C-7B73-EF4F-BBB2-34E71069643C}"/>
          </ac:spMkLst>
        </pc:spChg>
        <pc:spChg chg="del">
          <ac:chgData name="박해선" userId="cd6a6928-8af1-4805-b174-9ae0dd06bbdd" providerId="ADAL" clId="{CEAA8014-4BC0-F040-ADD0-46F1D0BC0523}" dt="2021-03-21T02:55:13.668" v="66" actId="478"/>
          <ac:spMkLst>
            <pc:docMk/>
            <pc:sldMk cId="3654601406" sldId="294"/>
            <ac:spMk id="7" creationId="{B6EF286D-9346-9E4E-B6EA-7D6992803E70}"/>
          </ac:spMkLst>
        </pc:spChg>
        <pc:spChg chg="del">
          <ac:chgData name="박해선" userId="cd6a6928-8af1-4805-b174-9ae0dd06bbdd" providerId="ADAL" clId="{CEAA8014-4BC0-F040-ADD0-46F1D0BC0523}" dt="2021-03-21T02:55:18.360" v="69" actId="478"/>
          <ac:spMkLst>
            <pc:docMk/>
            <pc:sldMk cId="3654601406" sldId="294"/>
            <ac:spMk id="12" creationId="{7609B8D8-3A28-1F43-97BC-A34E3802E1BF}"/>
          </ac:spMkLst>
        </pc:spChg>
        <pc:picChg chg="mod">
          <ac:chgData name="박해선" userId="cd6a6928-8af1-4805-b174-9ae0dd06bbdd" providerId="ADAL" clId="{CEAA8014-4BC0-F040-ADD0-46F1D0BC0523}" dt="2021-03-21T02:55:16.887" v="68" actId="1076"/>
          <ac:picMkLst>
            <pc:docMk/>
            <pc:sldMk cId="3654601406" sldId="294"/>
            <ac:picMk id="4" creationId="{B9DF7BAC-A73B-AF4E-9957-60C0FB94FE48}"/>
          </ac:picMkLst>
        </pc:picChg>
        <pc:picChg chg="del">
          <ac:chgData name="박해선" userId="cd6a6928-8af1-4805-b174-9ae0dd06bbdd" providerId="ADAL" clId="{CEAA8014-4BC0-F040-ADD0-46F1D0BC0523}" dt="2021-03-21T02:55:14.733" v="67" actId="478"/>
          <ac:picMkLst>
            <pc:docMk/>
            <pc:sldMk cId="3654601406" sldId="294"/>
            <ac:picMk id="5" creationId="{A5C51A65-1194-9D48-BC3F-435DDE23FD91}"/>
          </ac:picMkLst>
        </pc:picChg>
      </pc:sldChg>
      <pc:sldChg chg="addSp delSp modSp add mod">
        <pc:chgData name="박해선" userId="cd6a6928-8af1-4805-b174-9ae0dd06bbdd" providerId="ADAL" clId="{CEAA8014-4BC0-F040-ADD0-46F1D0BC0523}" dt="2021-03-21T03:37:50.970" v="1065" actId="1076"/>
        <pc:sldMkLst>
          <pc:docMk/>
          <pc:sldMk cId="2164816645" sldId="295"/>
        </pc:sldMkLst>
        <pc:spChg chg="mod">
          <ac:chgData name="박해선" userId="cd6a6928-8af1-4805-b174-9ae0dd06bbdd" providerId="ADAL" clId="{CEAA8014-4BC0-F040-ADD0-46F1D0BC0523}" dt="2021-03-21T03:33:21.027" v="843" actId="20577"/>
          <ac:spMkLst>
            <pc:docMk/>
            <pc:sldMk cId="2164816645" sldId="295"/>
            <ac:spMk id="2" creationId="{5014C6DD-C7B3-4345-946A-F7D727BA80FA}"/>
          </ac:spMkLst>
        </pc:spChg>
        <pc:spChg chg="add mod">
          <ac:chgData name="박해선" userId="cd6a6928-8af1-4805-b174-9ae0dd06bbdd" providerId="ADAL" clId="{CEAA8014-4BC0-F040-ADD0-46F1D0BC0523}" dt="2021-03-21T03:37:50.970" v="1065" actId="1076"/>
          <ac:spMkLst>
            <pc:docMk/>
            <pc:sldMk cId="2164816645" sldId="295"/>
            <ac:spMk id="3" creationId="{19075AFA-4160-2441-94C5-37E75FDF6651}"/>
          </ac:spMkLst>
        </pc:spChg>
        <pc:spChg chg="del">
          <ac:chgData name="박해선" userId="cd6a6928-8af1-4805-b174-9ae0dd06bbdd" providerId="ADAL" clId="{CEAA8014-4BC0-F040-ADD0-46F1D0BC0523}" dt="2021-03-21T03:32:57.422" v="763" actId="478"/>
          <ac:spMkLst>
            <pc:docMk/>
            <pc:sldMk cId="2164816645" sldId="295"/>
            <ac:spMk id="8" creationId="{0A495784-945C-A24E-85E1-F0DA7C79E060}"/>
          </ac:spMkLst>
        </pc:spChg>
        <pc:spChg chg="del">
          <ac:chgData name="박해선" userId="cd6a6928-8af1-4805-b174-9ae0dd06bbdd" providerId="ADAL" clId="{CEAA8014-4BC0-F040-ADD0-46F1D0BC0523}" dt="2021-03-21T03:32:57.422" v="763" actId="478"/>
          <ac:spMkLst>
            <pc:docMk/>
            <pc:sldMk cId="2164816645" sldId="295"/>
            <ac:spMk id="10" creationId="{42AD28D5-4237-8649-9E78-9E0283E6BDBD}"/>
          </ac:spMkLst>
        </pc:spChg>
        <pc:spChg chg="del">
          <ac:chgData name="박해선" userId="cd6a6928-8af1-4805-b174-9ae0dd06bbdd" providerId="ADAL" clId="{CEAA8014-4BC0-F040-ADD0-46F1D0BC0523}" dt="2021-03-21T03:32:57.422" v="763" actId="478"/>
          <ac:spMkLst>
            <pc:docMk/>
            <pc:sldMk cId="2164816645" sldId="295"/>
            <ac:spMk id="11" creationId="{FDCAF6E5-51B6-A048-AE3C-D256A7B207F9}"/>
          </ac:spMkLst>
        </pc:spChg>
        <pc:spChg chg="del">
          <ac:chgData name="박해선" userId="cd6a6928-8af1-4805-b174-9ae0dd06bbdd" providerId="ADAL" clId="{CEAA8014-4BC0-F040-ADD0-46F1D0BC0523}" dt="2021-03-21T03:32:57.422" v="763" actId="478"/>
          <ac:spMkLst>
            <pc:docMk/>
            <pc:sldMk cId="2164816645" sldId="295"/>
            <ac:spMk id="12" creationId="{DF74DDD3-DD25-994E-B430-AEA3AFB53F71}"/>
          </ac:spMkLst>
        </pc:spChg>
        <pc:spChg chg="del">
          <ac:chgData name="박해선" userId="cd6a6928-8af1-4805-b174-9ae0dd06bbdd" providerId="ADAL" clId="{CEAA8014-4BC0-F040-ADD0-46F1D0BC0523}" dt="2021-03-21T03:32:57.422" v="763" actId="478"/>
          <ac:spMkLst>
            <pc:docMk/>
            <pc:sldMk cId="2164816645" sldId="295"/>
            <ac:spMk id="13" creationId="{B27DC8A2-053A-4946-BE59-745EDE2E2617}"/>
          </ac:spMkLst>
        </pc:spChg>
        <pc:picChg chg="del">
          <ac:chgData name="박해선" userId="cd6a6928-8af1-4805-b174-9ae0dd06bbdd" providerId="ADAL" clId="{CEAA8014-4BC0-F040-ADD0-46F1D0BC0523}" dt="2021-03-21T03:32:57.422" v="763" actId="478"/>
          <ac:picMkLst>
            <pc:docMk/>
            <pc:sldMk cId="2164816645" sldId="295"/>
            <ac:picMk id="7" creationId="{FB355849-4387-4541-A603-C1CC926A3DF8}"/>
          </ac:picMkLst>
        </pc:picChg>
        <pc:picChg chg="del">
          <ac:chgData name="박해선" userId="cd6a6928-8af1-4805-b174-9ae0dd06bbdd" providerId="ADAL" clId="{CEAA8014-4BC0-F040-ADD0-46F1D0BC0523}" dt="2021-03-21T03:32:57.422" v="763" actId="478"/>
          <ac:picMkLst>
            <pc:docMk/>
            <pc:sldMk cId="2164816645" sldId="295"/>
            <ac:picMk id="9" creationId="{0BBCFD40-2729-404D-AEBE-C32FA7E366A9}"/>
          </ac:picMkLst>
        </pc:picChg>
        <pc:picChg chg="del">
          <ac:chgData name="박해선" userId="cd6a6928-8af1-4805-b174-9ae0dd06bbdd" providerId="ADAL" clId="{CEAA8014-4BC0-F040-ADD0-46F1D0BC0523}" dt="2021-03-21T03:32:57.422" v="763" actId="478"/>
          <ac:picMkLst>
            <pc:docMk/>
            <pc:sldMk cId="2164816645" sldId="295"/>
            <ac:picMk id="16" creationId="{2441E68A-8778-AC49-ADEA-2B94725C8AC2}"/>
          </ac:picMkLst>
        </pc:picChg>
        <pc:picChg chg="del">
          <ac:chgData name="박해선" userId="cd6a6928-8af1-4805-b174-9ae0dd06bbdd" providerId="ADAL" clId="{CEAA8014-4BC0-F040-ADD0-46F1D0BC0523}" dt="2021-03-21T03:32:57.422" v="763" actId="478"/>
          <ac:picMkLst>
            <pc:docMk/>
            <pc:sldMk cId="2164816645" sldId="295"/>
            <ac:picMk id="17" creationId="{EC9F3C6A-AD8F-3942-ADE4-3BABC310322E}"/>
          </ac:picMkLst>
        </pc:picChg>
        <pc:picChg chg="del">
          <ac:chgData name="박해선" userId="cd6a6928-8af1-4805-b174-9ae0dd06bbdd" providerId="ADAL" clId="{CEAA8014-4BC0-F040-ADD0-46F1D0BC0523}" dt="2021-03-21T03:32:57.422" v="763" actId="478"/>
          <ac:picMkLst>
            <pc:docMk/>
            <pc:sldMk cId="2164816645" sldId="295"/>
            <ac:picMk id="18" creationId="{0D2BD325-0866-064F-8A59-77489CEFF37C}"/>
          </ac:picMkLst>
        </pc:picChg>
        <pc:picChg chg="del">
          <ac:chgData name="박해선" userId="cd6a6928-8af1-4805-b174-9ae0dd06bbdd" providerId="ADAL" clId="{CEAA8014-4BC0-F040-ADD0-46F1D0BC0523}" dt="2021-03-21T03:32:57.422" v="763" actId="478"/>
          <ac:picMkLst>
            <pc:docMk/>
            <pc:sldMk cId="2164816645" sldId="295"/>
            <ac:picMk id="21" creationId="{112E9278-0C2C-784C-9AD1-FC8BBEF64A1B}"/>
          </ac:picMkLst>
        </pc:picChg>
        <pc:picChg chg="del">
          <ac:chgData name="박해선" userId="cd6a6928-8af1-4805-b174-9ae0dd06bbdd" providerId="ADAL" clId="{CEAA8014-4BC0-F040-ADD0-46F1D0BC0523}" dt="2021-03-21T03:32:57.422" v="763" actId="478"/>
          <ac:picMkLst>
            <pc:docMk/>
            <pc:sldMk cId="2164816645" sldId="295"/>
            <ac:picMk id="22" creationId="{CCE5B32F-AFF9-DB43-AFF9-94A4812343DF}"/>
          </ac:picMkLst>
        </pc:picChg>
        <pc:picChg chg="del">
          <ac:chgData name="박해선" userId="cd6a6928-8af1-4805-b174-9ae0dd06bbdd" providerId="ADAL" clId="{CEAA8014-4BC0-F040-ADD0-46F1D0BC0523}" dt="2021-03-21T03:32:57.422" v="763" actId="478"/>
          <ac:picMkLst>
            <pc:docMk/>
            <pc:sldMk cId="2164816645" sldId="295"/>
            <ac:picMk id="5122" creationId="{1BA3B00B-204E-584D-B24C-3C08FC20C1A2}"/>
          </ac:picMkLst>
        </pc:picChg>
        <pc:picChg chg="del">
          <ac:chgData name="박해선" userId="cd6a6928-8af1-4805-b174-9ae0dd06bbdd" providerId="ADAL" clId="{CEAA8014-4BC0-F040-ADD0-46F1D0BC0523}" dt="2021-03-21T03:32:57.422" v="763" actId="478"/>
          <ac:picMkLst>
            <pc:docMk/>
            <pc:sldMk cId="2164816645" sldId="295"/>
            <ac:picMk id="5124" creationId="{ADA42D84-B2C4-FB47-B9C1-EE13EADB48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2021. 3. 21.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1238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873792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92733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55778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0152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48106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354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ko-Kore-KR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2021. 3. 21.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png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tiff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0" Type="http://schemas.openxmlformats.org/officeDocument/2006/relationships/image" Target="../media/image29.tiff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1">
            <a:extLst>
              <a:ext uri="{FF2B5EF4-FFF2-40B4-BE49-F238E27FC236}">
                <a16:creationId xmlns:a16="http://schemas.microsoft.com/office/drawing/2014/main" id="{6B1F108D-1A97-4116-9C32-E0CD6F6278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3276E0C7-D588-440B-8F4A-876392DB7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43658" y="3396997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5">
            <a:extLst>
              <a:ext uri="{FF2B5EF4-FFF2-40B4-BE49-F238E27FC236}">
                <a16:creationId xmlns:a16="http://schemas.microsoft.com/office/drawing/2014/main" id="{5BDEA8D4-D640-4088-B589-8760DC702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0655" y="854168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7">
            <a:extLst>
              <a:ext uri="{FF2B5EF4-FFF2-40B4-BE49-F238E27FC236}">
                <a16:creationId xmlns:a16="http://schemas.microsoft.com/office/drawing/2014/main" id="{708A22B1-9011-459B-BCED-99F879F1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40655" y="6022991"/>
            <a:ext cx="7151345" cy="6088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312EE3A-CCCA-D24F-90E2-3169C3ED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700" y="1409700"/>
            <a:ext cx="3886200" cy="4102100"/>
          </a:xfrm>
          <a:prstGeom prst="rect">
            <a:avLst/>
          </a:prstGeom>
        </p:spPr>
      </p:pic>
      <p:pic>
        <p:nvPicPr>
          <p:cNvPr id="7" name="그림 6" descr="텍스트, 클립아트, 벡터그래픽이(가) 표시된 사진&#10;&#10;자동 생성된 설명">
            <a:extLst>
              <a:ext uri="{FF2B5EF4-FFF2-40B4-BE49-F238E27FC236}">
                <a16:creationId xmlns:a16="http://schemas.microsoft.com/office/drawing/2014/main" id="{77FE01EC-5AA0-884D-89C1-3A5CF3F6D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100" y="2262594"/>
            <a:ext cx="1543136" cy="2396312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1F7ECB83-1E4C-3349-B56B-EC51C83DE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3935" y="4297676"/>
            <a:ext cx="3527117" cy="1748219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kumimoji="1" lang="en-US" altLang="ko-KR" sz="160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en-US" altLang="ko-KR" sz="2000" b="1">
                <a:latin typeface="맑은 고딕"/>
                <a:ea typeface="맑은 고딕"/>
              </a:rPr>
              <a:t>09-3</a:t>
            </a:r>
            <a:r>
              <a:rPr kumimoji="1" lang="ko-KR" altLang="en-US" sz="2000" b="1">
                <a:latin typeface="맑은 고딕"/>
                <a:ea typeface="맑은 고딕"/>
              </a:rPr>
              <a:t> </a:t>
            </a:r>
            <a:r>
              <a:rPr kumimoji="1" lang="en-US" altLang="ko-KR" sz="2000" b="1">
                <a:latin typeface="맑은 고딕"/>
                <a:ea typeface="맑은 고딕"/>
              </a:rPr>
              <a:t>LSTM</a:t>
            </a:r>
            <a:r>
              <a:rPr kumimoji="1" lang="ko-KR" altLang="en-US" sz="2000" b="1">
                <a:latin typeface="맑은 고딕"/>
                <a:ea typeface="맑은 고딕"/>
              </a:rPr>
              <a:t>과 </a:t>
            </a:r>
            <a:r>
              <a:rPr kumimoji="1" lang="en-US" altLang="ko-KR" sz="2000" b="1">
                <a:latin typeface="맑은 고딕"/>
                <a:ea typeface="맑은 고딕"/>
              </a:rPr>
              <a:t>GRU</a:t>
            </a:r>
            <a:r>
              <a:rPr kumimoji="1" lang="ko-KR" altLang="en-US" sz="2000" b="1">
                <a:latin typeface="맑은 고딕"/>
                <a:ea typeface="맑은 고딕"/>
              </a:rPr>
              <a:t> 셀</a:t>
            </a:r>
            <a:endParaRPr lang="ko-KR" altLang="en-US" sz="2000" b="1">
              <a:latin typeface="맑은 고딕"/>
              <a:ea typeface="맑은 고딕"/>
            </a:endParaRPr>
          </a:p>
          <a:p>
            <a:r>
              <a:rPr kumimoji="1" lang="ko-KR" altLang="en-US" sz="1600">
                <a:latin typeface="맑은 고딕"/>
                <a:ea typeface="맑은 고딕"/>
              </a:rPr>
              <a:t>박해선</a:t>
            </a:r>
            <a:endParaRPr kumimoji="1" lang="ko-Kore-KR" altLang="en-US" sz="1600">
              <a:latin typeface="맑은 고딕"/>
              <a:ea typeface="맑은 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C14647-F2DE-614E-ACD6-1621124C7472}"/>
              </a:ext>
            </a:extLst>
          </p:cNvPr>
          <p:cNvGrpSpPr/>
          <p:nvPr/>
        </p:nvGrpSpPr>
        <p:grpSpPr>
          <a:xfrm>
            <a:off x="726675" y="1018001"/>
            <a:ext cx="3661637" cy="3523723"/>
            <a:chOff x="726675" y="915053"/>
            <a:chExt cx="3661637" cy="352372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C59E8B4-3F4F-9248-9465-56DF1176B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06123" y="1129980"/>
              <a:ext cx="2902740" cy="3246075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45ACBB5-4161-4F4A-9636-64E4343A82FA}"/>
                </a:ext>
              </a:extLst>
            </p:cNvPr>
            <p:cNvSpPr/>
            <p:nvPr/>
          </p:nvSpPr>
          <p:spPr>
            <a:xfrm>
              <a:off x="2652765" y="915053"/>
              <a:ext cx="1477171" cy="9036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ABC28AB7-5D4C-DA4D-835A-521491162F6E}"/>
                </a:ext>
              </a:extLst>
            </p:cNvPr>
            <p:cNvSpPr/>
            <p:nvPr/>
          </p:nvSpPr>
          <p:spPr>
            <a:xfrm>
              <a:off x="726675" y="4224871"/>
              <a:ext cx="811456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EB70F6E-908C-404E-89D3-FA6BD1B74981}"/>
                </a:ext>
              </a:extLst>
            </p:cNvPr>
            <p:cNvSpPr/>
            <p:nvPr/>
          </p:nvSpPr>
          <p:spPr>
            <a:xfrm>
              <a:off x="3917010" y="4194726"/>
              <a:ext cx="471302" cy="2139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76776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총 정리</a:t>
            </a:r>
            <a:endParaRPr kumimoji="1" lang="ko-Kore-KR" altLang="en-US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C9BCD0-A9FC-9642-8AD3-099D163FD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36" y="1328470"/>
            <a:ext cx="10211528" cy="552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41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더 배울 것들</a:t>
            </a:r>
            <a:endParaRPr kumimoji="1" lang="ko-Kore-KR" altLang="en-US">
              <a:latin typeface="+mj-ea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BA3B00B-204E-584D-B24C-3C08FC20C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875" y="1542600"/>
            <a:ext cx="1445839" cy="187624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355849-4387-4541-A603-C1CC926A3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937" y="1542599"/>
            <a:ext cx="1461569" cy="18762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495784-945C-A24E-85E1-F0DA7C79E060}"/>
              </a:ext>
            </a:extLst>
          </p:cNvPr>
          <p:cNvSpPr txBox="1"/>
          <p:nvPr/>
        </p:nvSpPr>
        <p:spPr>
          <a:xfrm>
            <a:off x="3459408" y="354393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/>
              <a:t>넓고</a:t>
            </a:r>
            <a:r>
              <a:rPr kumimoji="1" lang="ko-KR" altLang="en-US"/>
              <a:t> 깊게</a:t>
            </a:r>
            <a:endParaRPr kumimoji="1" lang="ko-Kore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AD28D5-4237-8649-9E78-9E0283E6BDBD}"/>
              </a:ext>
            </a:extLst>
          </p:cNvPr>
          <p:cNvSpPr txBox="1"/>
          <p:nvPr/>
        </p:nvSpPr>
        <p:spPr>
          <a:xfrm>
            <a:off x="4481431" y="6123543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라이브러리를 자세히</a:t>
            </a:r>
            <a:endParaRPr kumimoji="1" lang="ko-Kore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CAF6E5-51B6-A048-AE3C-D256A7B207F9}"/>
              </a:ext>
            </a:extLst>
          </p:cNvPr>
          <p:cNvSpPr txBox="1"/>
          <p:nvPr/>
        </p:nvSpPr>
        <p:spPr>
          <a:xfrm>
            <a:off x="1194733" y="6123543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바닥부터 구현해 보기</a:t>
            </a:r>
            <a:endParaRPr kumimoji="1" lang="ko-Kore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74DDD3-DD25-994E-B430-AEA3AFB53F71}"/>
              </a:ext>
            </a:extLst>
          </p:cNvPr>
          <p:cNvSpPr txBox="1"/>
          <p:nvPr/>
        </p:nvSpPr>
        <p:spPr>
          <a:xfrm>
            <a:off x="9009205" y="6123543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생성 모델링</a:t>
            </a:r>
            <a:endParaRPr kumimoji="1" lang="ko-Kore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7DC8A2-053A-4946-BE59-745EDE2E2617}"/>
              </a:ext>
            </a:extLst>
          </p:cNvPr>
          <p:cNvSpPr txBox="1"/>
          <p:nvPr/>
        </p:nvSpPr>
        <p:spPr>
          <a:xfrm>
            <a:off x="7437610" y="3554083"/>
            <a:ext cx="185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딥러닝을 자세히</a:t>
            </a:r>
            <a:endParaRPr kumimoji="1" lang="ko-Kore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BBCFD40-2729-404D-AEBE-C32FA7E36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0808" y="1552751"/>
            <a:ext cx="1445839" cy="18844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441E68A-8778-AC49-ADEA-2B94725C8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4331" y="1548670"/>
            <a:ext cx="1462041" cy="18844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C9F3C6A-AD8F-3942-ADE4-3BABC31032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90152" y="4122462"/>
            <a:ext cx="1377119" cy="187624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D2BD325-0866-064F-8A59-77489CEFF3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5226" y="4088977"/>
            <a:ext cx="1461430" cy="18762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ADA42D84-B2C4-FB47-B9C1-EE13EADB4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387" y="4088977"/>
            <a:ext cx="1461475" cy="187624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12E9278-0C2C-784C-9AD1-FC8BBEF64A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6337" y="4088977"/>
            <a:ext cx="1462011" cy="18762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CE5B32F-AFF9-DB43-AFF9-94A4812343D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10543" y="4087904"/>
            <a:ext cx="1461430" cy="187624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2884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문의 채널</a:t>
            </a:r>
            <a:endParaRPr kumimoji="1" lang="ko-Kore-KR" altLang="en-US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075AFA-4160-2441-94C5-37E75FDF6651}"/>
              </a:ext>
            </a:extLst>
          </p:cNvPr>
          <p:cNvSpPr txBox="1"/>
          <p:nvPr/>
        </p:nvSpPr>
        <p:spPr>
          <a:xfrm>
            <a:off x="1328468" y="2277373"/>
            <a:ext cx="9903609" cy="26108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800" b="1">
                <a:solidFill>
                  <a:srgbClr val="0070C0"/>
                </a:solidFill>
              </a:rPr>
              <a:t>블로그</a:t>
            </a:r>
            <a:r>
              <a:rPr kumimoji="1" lang="en-US" altLang="ko-KR" sz="2800" b="1">
                <a:solidFill>
                  <a:srgbClr val="0070C0"/>
                </a:solidFill>
              </a:rPr>
              <a:t>:</a:t>
            </a:r>
            <a:r>
              <a:rPr kumimoji="1" lang="ko-KR" altLang="en-US" sz="2800" b="1">
                <a:solidFill>
                  <a:srgbClr val="0070C0"/>
                </a:solidFill>
              </a:rPr>
              <a:t> </a:t>
            </a:r>
            <a:r>
              <a:rPr kumimoji="1" lang="en-US" altLang="ko-Kore-KR" sz="2800" b="1">
                <a:solidFill>
                  <a:srgbClr val="0070C0"/>
                </a:solidFill>
              </a:rPr>
              <a:t>https://tensorflow.blog/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800" b="1">
                <a:solidFill>
                  <a:srgbClr val="0070C0"/>
                </a:solidFill>
              </a:rPr>
              <a:t>페이스북</a:t>
            </a:r>
            <a:r>
              <a:rPr kumimoji="1" lang="en-US" altLang="ko-KR" sz="2800" b="1">
                <a:solidFill>
                  <a:srgbClr val="0070C0"/>
                </a:solidFill>
              </a:rPr>
              <a:t>:</a:t>
            </a:r>
            <a:r>
              <a:rPr kumimoji="1" lang="ko-KR" altLang="en-US" sz="2800" b="1">
                <a:solidFill>
                  <a:srgbClr val="0070C0"/>
                </a:solidFill>
              </a:rPr>
              <a:t> </a:t>
            </a:r>
            <a:r>
              <a:rPr kumimoji="1" lang="en-US" altLang="ko-Kore-KR" sz="2800" b="1">
                <a:solidFill>
                  <a:srgbClr val="0070C0"/>
                </a:solidFill>
              </a:rPr>
              <a:t>https://www.facebook.com/groups/tensorflowstudy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800" b="1">
                <a:solidFill>
                  <a:srgbClr val="0070C0"/>
                </a:solidFill>
              </a:rPr>
              <a:t>구글 그룹스</a:t>
            </a:r>
            <a:r>
              <a:rPr kumimoji="1" lang="en-US" altLang="ko-KR" sz="2800" b="1">
                <a:solidFill>
                  <a:srgbClr val="0070C0"/>
                </a:solidFill>
              </a:rPr>
              <a:t>:</a:t>
            </a:r>
            <a:r>
              <a:rPr kumimoji="1" lang="ko-KR" altLang="en-US" sz="2800" b="1">
                <a:solidFill>
                  <a:srgbClr val="0070C0"/>
                </a:solidFill>
              </a:rPr>
              <a:t> </a:t>
            </a:r>
            <a:r>
              <a:rPr kumimoji="1" lang="en-US" altLang="ko-Kore-KR" sz="2800" b="1">
                <a:solidFill>
                  <a:srgbClr val="0070C0"/>
                </a:solidFill>
              </a:rPr>
              <a:t>http://bit.ly/ml-dl-books-qna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800" b="1">
                <a:solidFill>
                  <a:srgbClr val="0070C0"/>
                </a:solidFill>
              </a:rPr>
              <a:t>카톡 오픈채팅</a:t>
            </a:r>
            <a:r>
              <a:rPr kumimoji="1" lang="en-US" altLang="ko-KR" sz="2800" b="1">
                <a:solidFill>
                  <a:srgbClr val="0070C0"/>
                </a:solidFill>
              </a:rPr>
              <a:t>:</a:t>
            </a:r>
            <a:r>
              <a:rPr kumimoji="1" lang="ko-KR" altLang="en-US" sz="2800" b="1">
                <a:solidFill>
                  <a:srgbClr val="0070C0"/>
                </a:solidFill>
              </a:rPr>
              <a:t> </a:t>
            </a:r>
            <a:r>
              <a:rPr kumimoji="1" lang="en-US" altLang="ko-Kore-KR" sz="2800" b="1">
                <a:solidFill>
                  <a:srgbClr val="0070C0"/>
                </a:solidFill>
              </a:rPr>
              <a:t>http://bit.ly/tensor-chat</a:t>
            </a:r>
            <a:endParaRPr kumimoji="1" lang="ko-Kore-KR" altLang="en-US" sz="2800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816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0BA1E94-3D99-7941-A122-BD247432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3" y="384314"/>
            <a:ext cx="11171854" cy="6087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420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IMDB </a:t>
            </a:r>
            <a:r>
              <a:rPr kumimoji="1" lang="ko-KR" altLang="en-US">
                <a:latin typeface="+mj-ea"/>
              </a:rPr>
              <a:t>리뷰 데이터셋</a:t>
            </a:r>
            <a:endParaRPr kumimoji="1" lang="ko-Kore-KR" altLang="en-US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DF7BAC-A73B-AF4E-9957-60C0FB94F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122" y="2370754"/>
            <a:ext cx="5389756" cy="292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01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LSTM</a:t>
            </a:r>
            <a:r>
              <a:rPr kumimoji="1" lang="ko-KR" altLang="en-US">
                <a:latin typeface="+mj-ea"/>
              </a:rPr>
              <a:t> 셀</a:t>
            </a:r>
            <a:endParaRPr kumimoji="1" lang="ko-Kore-KR" altLang="en-US"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10422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527-529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905AA59-E45E-C541-8684-D10789C304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9" r="6943"/>
          <a:stretch/>
        </p:blipFill>
        <p:spPr>
          <a:xfrm>
            <a:off x="289662" y="2431044"/>
            <a:ext cx="2682815" cy="252613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C51CB9C-3305-3A49-BEB5-6D11EA46F3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948" y="2312975"/>
            <a:ext cx="2752689" cy="271918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F72B736-2EC6-A44D-97AC-7D312F461C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21" r="2082"/>
          <a:stretch/>
        </p:blipFill>
        <p:spPr>
          <a:xfrm>
            <a:off x="6042750" y="2312975"/>
            <a:ext cx="2752689" cy="29175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1793F7-525F-0C4A-8889-0BD418AAF46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07" r="2470"/>
          <a:stretch/>
        </p:blipFill>
        <p:spPr>
          <a:xfrm>
            <a:off x="8940654" y="2312975"/>
            <a:ext cx="3126454" cy="28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LSTM </a:t>
            </a:r>
            <a:r>
              <a:rPr kumimoji="1" lang="ko-KR" altLang="en-US">
                <a:latin typeface="+mj-ea"/>
              </a:rPr>
              <a:t>신경망</a:t>
            </a:r>
            <a:endParaRPr kumimoji="1" lang="ko-Kore-KR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1013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P52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9-530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A1CB091-0319-8644-BDDA-618BC3538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54120"/>
            <a:ext cx="7302500" cy="4838700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3C08A5B-B482-EF42-AE50-4AB6D969A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97" y="1287329"/>
            <a:ext cx="3869341" cy="258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9D97924-EAC9-D144-B51C-4BC418D41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996" y="3975742"/>
            <a:ext cx="3869341" cy="258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드롭아웃 적용하기</a:t>
            </a:r>
            <a:endParaRPr kumimoji="1" lang="ko-Kore-KR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587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533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07B7E9E-5805-EA4A-9067-3F99E97FB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1976767"/>
            <a:ext cx="6819900" cy="12827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53A5FC3-958C-E746-9F36-861D6EFFF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49" y="3598534"/>
            <a:ext cx="3908824" cy="258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3538B51-57DF-F04A-9973-962F63AEE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246" y="3598535"/>
            <a:ext cx="3869341" cy="2586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6487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>
                <a:latin typeface="+mj-ea"/>
              </a:rPr>
              <a:t>2</a:t>
            </a:r>
            <a:r>
              <a:rPr kumimoji="1" lang="ko-KR" altLang="en-US">
                <a:latin typeface="+mj-ea"/>
              </a:rPr>
              <a:t>개의 층을 연결하기</a:t>
            </a:r>
            <a:endParaRPr kumimoji="1" lang="ko-Kore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535-536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707F3C3-F926-2140-9641-2CB6734F9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026" y="1500228"/>
            <a:ext cx="6990631" cy="5192702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2A24D10-D157-3A49-9316-821065D54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2380" y="3001024"/>
            <a:ext cx="3811920" cy="252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GRU </a:t>
            </a:r>
            <a:r>
              <a:rPr kumimoji="1" lang="ko-KR" altLang="en-US">
                <a:latin typeface="+mj-ea"/>
              </a:rPr>
              <a:t>셀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538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61EF68D-5DDB-F747-A1E5-FB17684CD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478" y="2052975"/>
            <a:ext cx="3873796" cy="30949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78BB47D-58CB-364F-8F74-705B8B71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37" y="2264434"/>
            <a:ext cx="3873796" cy="298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GRU</a:t>
            </a:r>
            <a:r>
              <a:rPr kumimoji="1" lang="ko-KR" altLang="en-US">
                <a:latin typeface="+mj-ea"/>
              </a:rPr>
              <a:t> 신경망</a:t>
            </a:r>
            <a:endParaRPr kumimoji="1" lang="ko-Kore-KR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540</a:t>
            </a:r>
            <a:endParaRPr kumimoji="1" lang="ko-Kore-KR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84CBD7-59AB-6C49-8B8F-9DA623F88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796" y="1690688"/>
            <a:ext cx="7378700" cy="464820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ADADB7E2-22AB-C44F-8432-39A96B521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755" y="3016251"/>
            <a:ext cx="3884252" cy="260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102</Words>
  <Application>Microsoft Macintosh PowerPoint</Application>
  <PresentationFormat>와이드스크린</PresentationFormat>
  <Paragraphs>42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Calibri</vt:lpstr>
      <vt:lpstr>Arial</vt:lpstr>
      <vt:lpstr>Nanum Brush Script</vt:lpstr>
      <vt:lpstr>맑은 고딕</vt:lpstr>
      <vt:lpstr>Calibri Light</vt:lpstr>
      <vt:lpstr>Office 테마</vt:lpstr>
      <vt:lpstr>PowerPoint 프레젠테이션</vt:lpstr>
      <vt:lpstr>PowerPoint 프레젠테이션</vt:lpstr>
      <vt:lpstr>IMDB 리뷰 데이터셋</vt:lpstr>
      <vt:lpstr>LSTM 셀</vt:lpstr>
      <vt:lpstr>LSTM 신경망</vt:lpstr>
      <vt:lpstr>드롭아웃 적용하기</vt:lpstr>
      <vt:lpstr>PowerPoint 프레젠테이션</vt:lpstr>
      <vt:lpstr>GRU 셀</vt:lpstr>
      <vt:lpstr>GRU 신경망</vt:lpstr>
      <vt:lpstr>총 정리</vt:lpstr>
      <vt:lpstr>더 배울 것들</vt:lpstr>
      <vt:lpstr>문의 채널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박해선</cp:lastModifiedBy>
  <cp:revision>1</cp:revision>
  <cp:lastPrinted>2020-12-17T16:54:35Z</cp:lastPrinted>
  <dcterms:created xsi:type="dcterms:W3CDTF">2020-12-17T16:43:48Z</dcterms:created>
  <dcterms:modified xsi:type="dcterms:W3CDTF">2021-03-21T03:37:59Z</dcterms:modified>
</cp:coreProperties>
</file>